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103" d="100"/>
          <a:sy n="103" d="100"/>
        </p:scale>
        <p:origin x="87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9" d="100"/>
          <a:sy n="69" d="100"/>
        </p:scale>
        <p:origin x="3082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63BCC586-324B-474C-BD85-CBAEF6FD2EDB}"/>
    <pc:docChg chg="custSel modMainMaster">
      <pc:chgData name="Edward Liu" userId="409a1ca903c1ab3b" providerId="LiveId" clId="{63BCC586-324B-474C-BD85-CBAEF6FD2EDB}" dt="2022-04-29T10:30:09.710" v="4" actId="478"/>
      <pc:docMkLst>
        <pc:docMk/>
      </pc:docMkLst>
      <pc:sldMasterChg chg="modSldLayout">
        <pc:chgData name="Edward Liu" userId="409a1ca903c1ab3b" providerId="LiveId" clId="{63BCC586-324B-474C-BD85-CBAEF6FD2EDB}" dt="2022-04-29T10:30:09.710" v="4" actId="478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63BCC586-324B-474C-BD85-CBAEF6FD2EDB}" dt="2022-04-29T10:30:09.710" v="4" actId="478"/>
          <pc:sldLayoutMkLst>
            <pc:docMk/>
            <pc:sldMasterMk cId="4101059370" sldId="2147483648"/>
            <pc:sldLayoutMk cId="3346395535" sldId="2147483651"/>
          </pc:sldLayoutMkLst>
          <pc:spChg chg="del mod">
            <ac:chgData name="Edward Liu" userId="409a1ca903c1ab3b" providerId="LiveId" clId="{63BCC586-324B-474C-BD85-CBAEF6FD2EDB}" dt="2022-04-29T10:30:09.710" v="4" actId="478"/>
            <ac:spMkLst>
              <pc:docMk/>
              <pc:sldMasterMk cId="4101059370" sldId="2147483648"/>
              <pc:sldLayoutMk cId="3346395535" sldId="2147483651"/>
              <ac:spMk id="15" creationId="{3BC76BBF-3DF0-4442-A14E-914F5A5A73FE}"/>
            </ac:spMkLst>
          </pc:spChg>
          <pc:spChg chg="mod">
            <ac:chgData name="Edward Liu" userId="409a1ca903c1ab3b" providerId="LiveId" clId="{63BCC586-324B-474C-BD85-CBAEF6FD2EDB}" dt="2022-01-10T09:32:38.288" v="0"/>
            <ac:spMkLst>
              <pc:docMk/>
              <pc:sldMasterMk cId="4101059370" sldId="2147483648"/>
              <pc:sldLayoutMk cId="3346395535" sldId="2147483651"/>
              <ac:spMk id="22" creationId="{E7BEA386-21A5-4850-86B8-C968E0F52064}"/>
            </ac:spMkLst>
          </pc:spChg>
          <pc:spChg chg="mod">
            <ac:chgData name="Edward Liu" userId="409a1ca903c1ab3b" providerId="LiveId" clId="{63BCC586-324B-474C-BD85-CBAEF6FD2EDB}" dt="2022-01-10T09:32:39.539" v="1"/>
            <ac:spMkLst>
              <pc:docMk/>
              <pc:sldMasterMk cId="4101059370" sldId="2147483648"/>
              <pc:sldLayoutMk cId="3346395535" sldId="2147483651"/>
              <ac:spMk id="25" creationId="{040D1985-BA82-4593-AB53-3E069FC3C670}"/>
            </ac:spMkLst>
          </pc:spChg>
          <pc:spChg chg="mod">
            <ac:chgData name="Edward Liu" userId="409a1ca903c1ab3b" providerId="LiveId" clId="{63BCC586-324B-474C-BD85-CBAEF6FD2EDB}" dt="2022-01-10T09:32:40.877" v="2"/>
            <ac:spMkLst>
              <pc:docMk/>
              <pc:sldMasterMk cId="4101059370" sldId="2147483648"/>
              <pc:sldLayoutMk cId="3346395535" sldId="2147483651"/>
              <ac:spMk id="34" creationId="{C8AC0FFB-BED8-4B21-A077-BA02B1C9F30D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E38D7-D36D-427D-868C-A64118B0F0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33D5B-8F4F-478D-A333-C308F0E1EA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202FC-225A-4B78-984B-72F600523C91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F29700-BC6D-423C-B440-C41C77AA46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7D977-D4A0-46EE-AAFE-7271D0CBB2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C657A-7295-4986-8DB1-5945D053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22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EM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2">
            <a:extLst>
              <a:ext uri="{FF2B5EF4-FFF2-40B4-BE49-F238E27FC236}">
                <a16:creationId xmlns:a16="http://schemas.microsoft.com/office/drawing/2014/main" id="{9D25A233-9EB1-4E29-8905-F09679A4A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pic>
        <p:nvPicPr>
          <p:cNvPr id="21" name="图片 8">
            <a:extLst>
              <a:ext uri="{FF2B5EF4-FFF2-40B4-BE49-F238E27FC236}">
                <a16:creationId xmlns:a16="http://schemas.microsoft.com/office/drawing/2014/main" id="{E99B24F4-60F8-454A-B761-80BB8E1127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5422" y="4969889"/>
            <a:ext cx="91812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2022/4/29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524975-E92B-4D7D-80BB-E91ABB97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8CAADB-8FF6-42B6-AF01-9FA47D56A8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3F25954-58D4-45F6-9FBC-287AA018D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9DEDD1-1BF7-49F8-A0C7-03A77A4D5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AEAABF3-5BF1-4578-86A3-9F325D8C4F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CEA041-5F85-4F16-9F0B-91F49879C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013F64-23AD-4667-997A-9605531A3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85D1D7B-BFB1-4824-A6B2-13D8D0266A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5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Arial</vt:lpstr>
      <vt:lpstr>Calibri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Edward Liu</cp:lastModifiedBy>
  <cp:revision>7</cp:revision>
  <dcterms:created xsi:type="dcterms:W3CDTF">2021-07-01T06:28:28Z</dcterms:created>
  <dcterms:modified xsi:type="dcterms:W3CDTF">2022-04-29T10:30:12Z</dcterms:modified>
</cp:coreProperties>
</file>